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1" r:id="rId5"/>
    <p:sldId id="260" r:id="rId6"/>
    <p:sldId id="262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2017/2/10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个人空间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4664"/>
            <a:ext cx="9144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26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原个人空间首页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个人空间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4664"/>
            <a:ext cx="9144000" cy="6096000"/>
          </a:xfrm>
          <a:prstGeom prst="rect">
            <a:avLst/>
          </a:prstGeom>
        </p:spPr>
      </p:pic>
      <p:sp>
        <p:nvSpPr>
          <p:cNvPr id="5" name="流程图: 联系 4"/>
          <p:cNvSpPr/>
          <p:nvPr/>
        </p:nvSpPr>
        <p:spPr>
          <a:xfrm>
            <a:off x="179512" y="4916016"/>
            <a:ext cx="216024" cy="2411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1196752"/>
            <a:ext cx="1728192" cy="36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4921423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取消战绩查询界面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乘号 7"/>
          <p:cNvSpPr/>
          <p:nvPr/>
        </p:nvSpPr>
        <p:spPr>
          <a:xfrm>
            <a:off x="827584" y="3284984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67744" y="5589240"/>
            <a:ext cx="108012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/>
              <a:t>历史最高奖杯数</a:t>
            </a:r>
            <a:endParaRPr lang="zh-CN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3995936" y="5589240"/>
            <a:ext cx="79208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 smtClean="0"/>
              <a:t>99999</a:t>
            </a:r>
            <a:endParaRPr lang="zh-CN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5805264"/>
            <a:ext cx="432048" cy="36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5877272"/>
            <a:ext cx="360040" cy="30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5661248"/>
            <a:ext cx="208823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5220072" y="580526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9999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流程图: 联系 23"/>
          <p:cNvSpPr/>
          <p:nvPr/>
        </p:nvSpPr>
        <p:spPr>
          <a:xfrm>
            <a:off x="3851920" y="3763888"/>
            <a:ext cx="216024" cy="2411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流程图: 联系 26"/>
          <p:cNvSpPr/>
          <p:nvPr/>
        </p:nvSpPr>
        <p:spPr>
          <a:xfrm>
            <a:off x="6588224" y="3068960"/>
            <a:ext cx="216024" cy="2411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04248" y="3050376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原段位展示改为奖杯数展示，区域空间缩小至原来一半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4437111"/>
            <a:ext cx="352839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4581128"/>
            <a:ext cx="1152128" cy="1373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矩形 25"/>
          <p:cNvSpPr/>
          <p:nvPr/>
        </p:nvSpPr>
        <p:spPr>
          <a:xfrm>
            <a:off x="6876256" y="3717032"/>
            <a:ext cx="1800200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0072" y="3933056"/>
            <a:ext cx="864096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392" y="3828281"/>
            <a:ext cx="50405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7380312" y="3861048"/>
            <a:ext cx="93610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 smtClean="0"/>
              <a:t>当前奖杯</a:t>
            </a:r>
            <a:endParaRPr lang="zh-CN" altLang="en-US" sz="1200" b="1" dirty="0"/>
          </a:p>
        </p:txBody>
      </p:sp>
      <p:pic>
        <p:nvPicPr>
          <p:cNvPr id="30" name="图片 29" descr="tip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8264" y="3861048"/>
            <a:ext cx="360040" cy="350038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>
            <a:off x="6732240" y="3717032"/>
            <a:ext cx="0" cy="259228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67944" y="371703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原最高段位改为最高奖杯数，次区域空间扩大至黄色分解线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7" y="4437112"/>
            <a:ext cx="1368152" cy="720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27984" y="4437112"/>
            <a:ext cx="1368152" cy="822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5301208"/>
            <a:ext cx="4032448" cy="720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936" y="5301208"/>
            <a:ext cx="656654" cy="71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2195736" y="3717032"/>
            <a:ext cx="4608512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339752" y="5538718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历史最高奖杯数                      </a:t>
            </a:r>
            <a:r>
              <a:rPr lang="en-US" altLang="zh-CN" sz="1600" dirty="0" smtClean="0">
                <a:solidFill>
                  <a:schemeClr val="bg1"/>
                </a:solidFill>
              </a:rPr>
              <a:t>99999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个人空间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452320" y="2636912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屏    蔽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64288" y="1916832"/>
            <a:ext cx="165618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联系 6"/>
          <p:cNvSpPr/>
          <p:nvPr/>
        </p:nvSpPr>
        <p:spPr>
          <a:xfrm>
            <a:off x="6804248" y="1551385"/>
            <a:ext cx="216024" cy="2411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0272" y="141277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访问他人空间添加屏蔽按钮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827584" y="3284984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个人空间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32656"/>
            <a:ext cx="9144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原历史战绩界面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个人空间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32656"/>
            <a:ext cx="9144000" cy="6096000"/>
          </a:xfrm>
          <a:prstGeom prst="rect">
            <a:avLst/>
          </a:prstGeom>
        </p:spPr>
      </p:pic>
      <p:sp>
        <p:nvSpPr>
          <p:cNvPr id="5" name="乘号 4"/>
          <p:cNvSpPr/>
          <p:nvPr/>
        </p:nvSpPr>
        <p:spPr>
          <a:xfrm>
            <a:off x="827584" y="3284984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528" y="4005064"/>
            <a:ext cx="1656184" cy="720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7" name="流程图: 联系 6"/>
          <p:cNvSpPr/>
          <p:nvPr/>
        </p:nvSpPr>
        <p:spPr>
          <a:xfrm>
            <a:off x="107504" y="4935761"/>
            <a:ext cx="216024" cy="2411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479715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历史只可查看空间本人的最近战绩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乘号 8"/>
          <p:cNvSpPr/>
          <p:nvPr/>
        </p:nvSpPr>
        <p:spPr>
          <a:xfrm>
            <a:off x="1979712" y="2204864"/>
            <a:ext cx="504056" cy="50405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020272" y="1196752"/>
            <a:ext cx="172819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联系 11"/>
          <p:cNvSpPr/>
          <p:nvPr/>
        </p:nvSpPr>
        <p:spPr>
          <a:xfrm>
            <a:off x="5076056" y="1335361"/>
            <a:ext cx="216024" cy="2411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132102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取消模式切换按钮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4572000" y="3299322"/>
            <a:ext cx="216024" cy="24117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8024" y="3284984"/>
            <a:ext cx="385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取消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MVP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头衔，取消荣誉、助攻、评分的统计，取消添加好友按钮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2564904"/>
            <a:ext cx="504056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2492896"/>
            <a:ext cx="172819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1916832"/>
            <a:ext cx="7920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916832"/>
            <a:ext cx="151216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1835696" y="1844824"/>
            <a:ext cx="6912768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020272" y="19168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75000"/>
                  </a:schemeClr>
                </a:solidFill>
              </a:rPr>
              <a:t>击杀               死亡</a:t>
            </a:r>
            <a:endParaRPr lang="zh-CN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0272" y="261716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>
                    <a:lumMod val="75000"/>
                  </a:schemeClr>
                </a:solidFill>
              </a:rPr>
              <a:t>   99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                   </a:t>
            </a:r>
            <a:r>
              <a:rPr lang="en-US" altLang="zh-CN" sz="1400" b="1" dirty="0" smtClean="0">
                <a:solidFill>
                  <a:schemeClr val="bg1">
                    <a:lumMod val="75000"/>
                  </a:schemeClr>
                </a:solidFill>
              </a:rPr>
              <a:t>99</a:t>
            </a:r>
            <a:endParaRPr lang="zh-CN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个人空间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乘号 4"/>
          <p:cNvSpPr/>
          <p:nvPr/>
        </p:nvSpPr>
        <p:spPr>
          <a:xfrm>
            <a:off x="3923928" y="2420888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乘号 5"/>
          <p:cNvSpPr/>
          <p:nvPr/>
        </p:nvSpPr>
        <p:spPr>
          <a:xfrm>
            <a:off x="5652120" y="2420888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乘号 6"/>
          <p:cNvSpPr/>
          <p:nvPr/>
        </p:nvSpPr>
        <p:spPr>
          <a:xfrm>
            <a:off x="8100392" y="2420888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乘号 8"/>
          <p:cNvSpPr/>
          <p:nvPr/>
        </p:nvSpPr>
        <p:spPr>
          <a:xfrm>
            <a:off x="4139952" y="1844824"/>
            <a:ext cx="351656" cy="44043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乘号 9"/>
          <p:cNvSpPr/>
          <p:nvPr/>
        </p:nvSpPr>
        <p:spPr>
          <a:xfrm>
            <a:off x="5868144" y="1916832"/>
            <a:ext cx="279648" cy="36842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72200" y="1988840"/>
            <a:ext cx="792088" cy="2880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得分</a:t>
            </a:r>
            <a:endParaRPr lang="zh-CN" altLang="en-US" sz="1400" dirty="0"/>
          </a:p>
        </p:txBody>
      </p:sp>
      <p:sp>
        <p:nvSpPr>
          <p:cNvPr id="14" name="乘号 13"/>
          <p:cNvSpPr/>
          <p:nvPr/>
        </p:nvSpPr>
        <p:spPr>
          <a:xfrm>
            <a:off x="3923928" y="3429000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乘号 14"/>
          <p:cNvSpPr/>
          <p:nvPr/>
        </p:nvSpPr>
        <p:spPr>
          <a:xfrm>
            <a:off x="3923928" y="4509120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乘号 15"/>
          <p:cNvSpPr/>
          <p:nvPr/>
        </p:nvSpPr>
        <p:spPr>
          <a:xfrm>
            <a:off x="8100392" y="4509120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乘号 16"/>
          <p:cNvSpPr/>
          <p:nvPr/>
        </p:nvSpPr>
        <p:spPr>
          <a:xfrm>
            <a:off x="8100392" y="3501008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乘号 17"/>
          <p:cNvSpPr/>
          <p:nvPr/>
        </p:nvSpPr>
        <p:spPr>
          <a:xfrm>
            <a:off x="5580112" y="3501008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乘号 18"/>
          <p:cNvSpPr/>
          <p:nvPr/>
        </p:nvSpPr>
        <p:spPr>
          <a:xfrm>
            <a:off x="5652120" y="4509120"/>
            <a:ext cx="720080" cy="72008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107</Words>
  <Application>Microsoft Office PowerPoint</Application>
  <PresentationFormat>全屏显示(4:3)</PresentationFormat>
  <Paragraphs>26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25</cp:revision>
  <dcterms:created xsi:type="dcterms:W3CDTF">2017-01-19T09:26:39Z</dcterms:created>
  <dcterms:modified xsi:type="dcterms:W3CDTF">2017-02-10T09:39:36Z</dcterms:modified>
</cp:coreProperties>
</file>